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3C1FA0-8CA7-EF99-1221-EECE49A65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0CAC71-0DCA-1484-A0D5-A1F56900F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C868FB-EA5E-98B8-7D84-0F29A7C8A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DFECA-B95A-42FE-943F-860A8A3C1F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9251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83101-371C-F0F8-25A2-A4604BCC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E92BEA-33E3-6528-47EB-7C39EAB18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B0B90-5347-F6D2-8702-9B0D395DC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D832C-6459-452A-8775-E2B576D7C5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0685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F6EDA-D180-73D7-DFEE-7BFBAEC62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EA2D1-8E5B-C7A4-6FBA-C2BB3D685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4897F-DD75-6FEE-888F-70B56397A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4A7A6-1D97-419E-99C4-99649E5E45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612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7EB18-E3C2-3802-91A8-662EB7C0B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6D467-99D8-CBCF-5392-E8D1ED622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29653-775D-EF82-7DD1-645F3AB0A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A33FD-FE97-451B-AA9E-2D338293B4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7719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80EC49-13E5-B35B-EBD4-C9406102D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A75FB-1157-F2E3-DC2E-A12888AE7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A7AEAC-6E74-3B99-BF24-2021068EF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E1E8A-6788-458D-A4CA-BBE4F91152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5480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BAC187D-5B8C-29D3-D1E0-891E9E2F2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5B4DFCB-3EAB-8142-CF78-282DE643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1CC7AF-CBC4-91B5-3936-2DA6ED056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9F29A-2FE3-4D09-A245-D4A180E579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9866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7473A1A-8226-B514-3139-B0C0A0B8D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03EA18F-10F3-2879-9F6E-B8CDD5598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0A9097C-8E45-4B65-6FDA-2B50D96F4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44277-E3CE-44C9-8CA8-36E902DFB1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3998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B942E87-DBF1-20D0-6037-A77DB6EB9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0831E59-B863-F55F-D581-C7E930A59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7B9A29E-C69B-3B88-0BFC-0D312CE13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9E067-504A-4772-B02F-CE57D7D437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4373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B3FA547-1566-8AEA-93E0-033092C6E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EFCA9DA-6385-11BF-56B9-DF0D8F181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CF0562-E5D7-8616-EA90-46B958446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BABCA-9079-48AC-BCD1-DD8A65B901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574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045223F-0CC5-B70B-F166-2F736A4E1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8CD7F9-95D1-AB57-D2DC-7C4FD5052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6F0183B-9D6E-E39A-FF5A-A25FD4145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00818-F52B-4E48-AD47-3967C7C311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2482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89B95D2-7F32-9883-59CB-44E0378F7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6CE4B5-2B17-07F9-0430-CEF879801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ECDCB2-E95E-D8ED-86E3-42133915F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75803-760B-4B41-AE62-AF55D1F1B9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2663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5094E7E-529E-0DA4-86AD-58C39A9517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CCFF80-F947-7456-B4EB-5AB882B917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BB44A-0DAB-AA9C-3B2A-1C6B497529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AED65A-562E-1AA2-C35F-A45010BB9A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F34468-ECAF-2DCC-076A-8D5EF2CF2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32661B0-67F1-4E64-9A1A-844978B350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B979E2A9-738C-005D-1B61-39CC590D8E6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90637"/>
            <a:ext cx="9144000" cy="4276725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Christ of Glory, Prince of Peace,</a:t>
            </a:r>
          </a:p>
          <a:p>
            <a:r>
              <a:rPr lang="en-AU" altLang="en-US" sz="4000" dirty="0"/>
              <a:t>Let thy life in mine increase;</a:t>
            </a:r>
          </a:p>
          <a:p>
            <a:r>
              <a:rPr lang="en-AU" altLang="en-US" sz="4000" dirty="0"/>
              <a:t>Though I live may it be shown</a:t>
            </a:r>
          </a:p>
          <a:p>
            <a:r>
              <a:rPr lang="en-AU" altLang="en-US" sz="4000" dirty="0"/>
              <a:t>'Tis thy life and not my own.</a:t>
            </a:r>
          </a:p>
          <a:p>
            <a:r>
              <a:rPr lang="en-AU" altLang="en-US" sz="4000" dirty="0"/>
              <a:t>Dwell within, that men may see</a:t>
            </a:r>
          </a:p>
          <a:p>
            <a:r>
              <a:rPr lang="en-AU" altLang="en-US" sz="4000" dirty="0"/>
              <a:t>Christ, the living Christ, in me. 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A591B246-21A2-A426-BE80-B67A2E46664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4895850"/>
          </a:xfrm>
        </p:spPr>
        <p:txBody>
          <a:bodyPr/>
          <a:lstStyle/>
          <a:p>
            <a:r>
              <a:rPr lang="en-AU" altLang="en-US"/>
              <a:t>Verse 2 </a:t>
            </a:r>
          </a:p>
          <a:p>
            <a:r>
              <a:rPr lang="en-AU" altLang="en-US" sz="4000"/>
              <a:t>Answer now my soul's desire,</a:t>
            </a:r>
          </a:p>
          <a:p>
            <a:r>
              <a:rPr lang="en-AU" altLang="en-US" sz="4000"/>
              <a:t>Purge my heart with holy fire,</a:t>
            </a:r>
          </a:p>
          <a:p>
            <a:r>
              <a:rPr lang="en-AU" altLang="en-US" sz="4000"/>
              <a:t>Soothe the hurt with gentle balm,</a:t>
            </a:r>
          </a:p>
          <a:p>
            <a:r>
              <a:rPr lang="en-AU" altLang="en-US" sz="4000"/>
              <a:t>Breathe within my life thy charm,</a:t>
            </a:r>
          </a:p>
          <a:p>
            <a:r>
              <a:rPr lang="en-AU" altLang="en-US" sz="4000"/>
              <a:t>Fill me now, so shall there be</a:t>
            </a:r>
          </a:p>
          <a:p>
            <a:r>
              <a:rPr lang="en-AU" altLang="en-US" sz="4000"/>
              <a:t>Christ, the holy Christ, in me</a:t>
            </a:r>
            <a:r>
              <a:rPr lang="en-AU" altLang="en-US"/>
              <a:t>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FBEF3FD-B7E4-B798-CB27-A0047C28DA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3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Gracious Lord, thy grace apply,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Both to save and sanctify;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All my life wilt thou control,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Calmly ordering the whole,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That the world may ever see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Christ, and only Christ, in me.</a:t>
            </a:r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1A40C158-17A1-3663-755B-63D08DF0E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535613"/>
            <a:ext cx="6096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2274850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Colin Fairclough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182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6</cp:revision>
  <dcterms:created xsi:type="dcterms:W3CDTF">1999-08-06T06:33:41Z</dcterms:created>
  <dcterms:modified xsi:type="dcterms:W3CDTF">2023-08-10T06:05:04Z</dcterms:modified>
</cp:coreProperties>
</file>